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6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5516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42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25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65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0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0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7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4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2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36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9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093076-3072-4964-B4E7-9DFD6F92E2C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8EDB59-A4D4-4E2E-BDC6-DE3FA3A12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0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92BCC-7A79-4383-95CA-259A96FBB850}"/>
              </a:ext>
            </a:extLst>
          </p:cNvPr>
          <p:cNvSpPr txBox="1"/>
          <p:nvPr/>
        </p:nvSpPr>
        <p:spPr>
          <a:xfrm>
            <a:off x="637310" y="267854"/>
            <a:ext cx="935643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Servlet </a:t>
            </a:r>
            <a:r>
              <a:rPr lang="ko-KR" altLang="en-US" sz="4000" dirty="0"/>
              <a:t>자세히 알아보기</a:t>
            </a:r>
            <a:endParaRPr lang="en-US" altLang="ko-KR" sz="2800" dirty="0"/>
          </a:p>
          <a:p>
            <a:r>
              <a:rPr lang="en-US" altLang="ko-KR" sz="2800" dirty="0"/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만들기</a:t>
            </a: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doGet</a:t>
            </a:r>
            <a:r>
              <a:rPr lang="en-US" altLang="ko-KR" sz="2800" dirty="0"/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doGet</a:t>
            </a:r>
            <a:r>
              <a:rPr lang="en-US" altLang="ko-KR" sz="2800" dirty="0"/>
              <a:t>() </a:t>
            </a:r>
            <a:r>
              <a:rPr lang="ko-KR" altLang="en-US" sz="2800" dirty="0"/>
              <a:t>출력해보기 </a:t>
            </a: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doPost</a:t>
            </a:r>
            <a:r>
              <a:rPr lang="en-US" altLang="ko-KR" sz="2800" dirty="0"/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doPost</a:t>
            </a:r>
            <a:r>
              <a:rPr lang="en-US" altLang="ko-KR" sz="2800" dirty="0"/>
              <a:t>() </a:t>
            </a:r>
            <a:r>
              <a:rPr lang="ko-KR" altLang="en-US" sz="2800" dirty="0"/>
              <a:t>방식으로 출력해보기  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94764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24B18-C724-4742-8AC7-1562A734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doPost</a:t>
            </a:r>
            <a:r>
              <a:rPr lang="en-US" altLang="ko-KR" sz="4000" dirty="0"/>
              <a:t>() </a:t>
            </a:r>
            <a:r>
              <a:rPr lang="ko-KR" altLang="en-US" sz="4000" dirty="0"/>
              <a:t>출력해보기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F757C-9841-4436-A1C0-042ED2DF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073"/>
            <a:ext cx="12192000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4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123B54-0905-41DD-BF1B-11C49ABC8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890"/>
            <a:ext cx="12192000" cy="576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8D444-745B-4841-A2C3-CABBD9B6D883}"/>
              </a:ext>
            </a:extLst>
          </p:cNvPr>
          <p:cNvSpPr txBox="1"/>
          <p:nvPr/>
        </p:nvSpPr>
        <p:spPr>
          <a:xfrm>
            <a:off x="397164" y="360218"/>
            <a:ext cx="11665527" cy="729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프로젝트 만들기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039DE0A-216D-4CFE-A4ED-FAFFB29A1066}"/>
              </a:ext>
            </a:extLst>
          </p:cNvPr>
          <p:cNvCxnSpPr/>
          <p:nvPr/>
        </p:nvCxnSpPr>
        <p:spPr>
          <a:xfrm>
            <a:off x="1468582" y="2290618"/>
            <a:ext cx="154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E4BE2D-CF69-4D8F-A696-8280EBFFEA37}"/>
              </a:ext>
            </a:extLst>
          </p:cNvPr>
          <p:cNvCxnSpPr/>
          <p:nvPr/>
        </p:nvCxnSpPr>
        <p:spPr>
          <a:xfrm>
            <a:off x="2530764" y="2429164"/>
            <a:ext cx="6031345" cy="3338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A9DECE-9332-4A1B-B1DD-2AA3358DA568}"/>
              </a:ext>
            </a:extLst>
          </p:cNvPr>
          <p:cNvSpPr txBox="1"/>
          <p:nvPr/>
        </p:nvSpPr>
        <p:spPr>
          <a:xfrm>
            <a:off x="6807200" y="3722255"/>
            <a:ext cx="168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상속을 받는 구조로 되어있다</a:t>
            </a:r>
          </a:p>
        </p:txBody>
      </p:sp>
    </p:spTree>
    <p:extLst>
      <p:ext uri="{BB962C8B-B14F-4D97-AF65-F5344CB8AC3E}">
        <p14:creationId xmlns:p14="http://schemas.microsoft.com/office/powerpoint/2010/main" val="233574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8D444-745B-4841-A2C3-CABBD9B6D883}"/>
              </a:ext>
            </a:extLst>
          </p:cNvPr>
          <p:cNvSpPr txBox="1"/>
          <p:nvPr/>
        </p:nvSpPr>
        <p:spPr>
          <a:xfrm>
            <a:off x="397164" y="295564"/>
            <a:ext cx="11665527" cy="729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프로젝트 만들기</a:t>
            </a:r>
            <a:r>
              <a:rPr lang="en-US" altLang="ko-KR" sz="4000" dirty="0"/>
              <a:t>2</a:t>
            </a:r>
            <a:r>
              <a:rPr lang="ko-KR" altLang="en-US" sz="4000" dirty="0"/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68F0E-C573-4D75-A683-6BA6F428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010"/>
            <a:ext cx="12192000" cy="574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FDE81-AD9D-45FB-8A08-E48ACD14983E}"/>
              </a:ext>
            </a:extLst>
          </p:cNvPr>
          <p:cNvSpPr txBox="1"/>
          <p:nvPr/>
        </p:nvSpPr>
        <p:spPr>
          <a:xfrm>
            <a:off x="9434946" y="5688449"/>
            <a:ext cx="2318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적상적으로</a:t>
            </a:r>
            <a:r>
              <a:rPr lang="ko-KR" altLang="en-US" sz="1400" dirty="0"/>
              <a:t> 해당 값을 확인한후 만약 회원이라고 한다면 회원에 값을 보내주고 아니라면 회원이 아니라는 값을 보내준다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73AF8-C719-4BCA-BF8F-F4A6C11FD366}"/>
              </a:ext>
            </a:extLst>
          </p:cNvPr>
          <p:cNvSpPr txBox="1"/>
          <p:nvPr/>
        </p:nvSpPr>
        <p:spPr>
          <a:xfrm>
            <a:off x="6072909" y="4576619"/>
            <a:ext cx="231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요청값이</a:t>
            </a:r>
            <a:r>
              <a:rPr lang="ko-KR" altLang="en-US" sz="1400" dirty="0"/>
              <a:t> 서버 쪽으로 간다 </a:t>
            </a:r>
            <a:r>
              <a:rPr lang="ko-KR" altLang="en-US" sz="1400" dirty="0" err="1"/>
              <a:t>리퀘스트를</a:t>
            </a:r>
            <a:r>
              <a:rPr lang="ko-KR" altLang="en-US" sz="1400" dirty="0"/>
              <a:t> 통해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B6027-D2CD-4421-AF97-69AECC10B3B1}"/>
              </a:ext>
            </a:extLst>
          </p:cNvPr>
          <p:cNvSpPr txBox="1"/>
          <p:nvPr/>
        </p:nvSpPr>
        <p:spPr>
          <a:xfrm>
            <a:off x="5070763" y="2917128"/>
            <a:ext cx="231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응답을 </a:t>
            </a:r>
            <a:r>
              <a:rPr lang="ko-KR" altLang="en-US" sz="1400" dirty="0" err="1"/>
              <a:t>해줄때는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으로 한다라는 명시다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20E04B-DF3F-4BFB-A71D-C5F068CACE1F}"/>
              </a:ext>
            </a:extLst>
          </p:cNvPr>
          <p:cNvCxnSpPr/>
          <p:nvPr/>
        </p:nvCxnSpPr>
        <p:spPr>
          <a:xfrm>
            <a:off x="1607127" y="3768436"/>
            <a:ext cx="0" cy="21428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F84CEB-7587-472D-B4FA-558EA46F7D60}"/>
              </a:ext>
            </a:extLst>
          </p:cNvPr>
          <p:cNvSpPr txBox="1"/>
          <p:nvPr/>
        </p:nvSpPr>
        <p:spPr>
          <a:xfrm>
            <a:off x="1842654" y="6039216"/>
            <a:ext cx="231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Close</a:t>
            </a:r>
            <a:r>
              <a:rPr lang="ko-KR" altLang="en-US" sz="1400" dirty="0"/>
              <a:t>로 마지막은 닫아 준다 </a:t>
            </a:r>
          </a:p>
        </p:txBody>
      </p:sp>
    </p:spTree>
    <p:extLst>
      <p:ext uri="{BB962C8B-B14F-4D97-AF65-F5344CB8AC3E}">
        <p14:creationId xmlns:p14="http://schemas.microsoft.com/office/powerpoint/2010/main" val="199554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F2DE-B42D-4E8D-A010-6BE4E8C5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6" y="226580"/>
            <a:ext cx="10515600" cy="89102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프로젝트 만들기 </a:t>
            </a:r>
            <a:r>
              <a:rPr lang="en-US" altLang="ko-KR" sz="4000" dirty="0"/>
              <a:t>3 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FA1235-3AE6-466A-B7C4-D2315AA6B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12192000" cy="5740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303BB-186D-4EC2-A100-EE36863C3147}"/>
              </a:ext>
            </a:extLst>
          </p:cNvPr>
          <p:cNvSpPr txBox="1"/>
          <p:nvPr/>
        </p:nvSpPr>
        <p:spPr>
          <a:xfrm>
            <a:off x="1505527" y="951500"/>
            <a:ext cx="270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리퀘스트</a:t>
            </a:r>
            <a:r>
              <a:rPr lang="ko-KR" altLang="en-US" dirty="0"/>
              <a:t> 받아 주는 방식이  </a:t>
            </a:r>
            <a:r>
              <a:rPr lang="en-US" altLang="ko-KR" dirty="0"/>
              <a:t>GET </a:t>
            </a:r>
            <a:r>
              <a:rPr lang="ko-KR" altLang="en-US" dirty="0"/>
              <a:t>방식과 </a:t>
            </a:r>
            <a:r>
              <a:rPr lang="en-US" altLang="ko-KR" dirty="0"/>
              <a:t>POST</a:t>
            </a:r>
            <a:r>
              <a:rPr lang="ko-KR" altLang="en-US" dirty="0"/>
              <a:t> 방식이 있다 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8638D84-D131-4809-8DEA-8590F600BD3A}"/>
              </a:ext>
            </a:extLst>
          </p:cNvPr>
          <p:cNvSpPr/>
          <p:nvPr/>
        </p:nvSpPr>
        <p:spPr>
          <a:xfrm>
            <a:off x="7208711" y="3288145"/>
            <a:ext cx="789980" cy="372021"/>
          </a:xfrm>
          <a:custGeom>
            <a:avLst/>
            <a:gdLst>
              <a:gd name="connsiteX0" fmla="*/ 753034 w 789980"/>
              <a:gd name="connsiteY0" fmla="*/ 120073 h 372021"/>
              <a:gd name="connsiteX1" fmla="*/ 716089 w 789980"/>
              <a:gd name="connsiteY1" fmla="*/ 46182 h 372021"/>
              <a:gd name="connsiteX2" fmla="*/ 688380 w 789980"/>
              <a:gd name="connsiteY2" fmla="*/ 36946 h 372021"/>
              <a:gd name="connsiteX3" fmla="*/ 651434 w 789980"/>
              <a:gd name="connsiteY3" fmla="*/ 27710 h 372021"/>
              <a:gd name="connsiteX4" fmla="*/ 605253 w 789980"/>
              <a:gd name="connsiteY4" fmla="*/ 18473 h 372021"/>
              <a:gd name="connsiteX5" fmla="*/ 568307 w 789980"/>
              <a:gd name="connsiteY5" fmla="*/ 9237 h 372021"/>
              <a:gd name="connsiteX6" fmla="*/ 485180 w 789980"/>
              <a:gd name="connsiteY6" fmla="*/ 0 h 372021"/>
              <a:gd name="connsiteX7" fmla="*/ 309689 w 789980"/>
              <a:gd name="connsiteY7" fmla="*/ 9237 h 372021"/>
              <a:gd name="connsiteX8" fmla="*/ 281980 w 789980"/>
              <a:gd name="connsiteY8" fmla="*/ 27710 h 372021"/>
              <a:gd name="connsiteX9" fmla="*/ 217325 w 789980"/>
              <a:gd name="connsiteY9" fmla="*/ 46182 h 372021"/>
              <a:gd name="connsiteX10" fmla="*/ 161907 w 789980"/>
              <a:gd name="connsiteY10" fmla="*/ 73891 h 372021"/>
              <a:gd name="connsiteX11" fmla="*/ 134198 w 789980"/>
              <a:gd name="connsiteY11" fmla="*/ 83128 h 372021"/>
              <a:gd name="connsiteX12" fmla="*/ 78780 w 789980"/>
              <a:gd name="connsiteY12" fmla="*/ 129310 h 372021"/>
              <a:gd name="connsiteX13" fmla="*/ 51071 w 789980"/>
              <a:gd name="connsiteY13" fmla="*/ 138546 h 372021"/>
              <a:gd name="connsiteX14" fmla="*/ 23362 w 789980"/>
              <a:gd name="connsiteY14" fmla="*/ 157019 h 372021"/>
              <a:gd name="connsiteX15" fmla="*/ 14125 w 789980"/>
              <a:gd name="connsiteY15" fmla="*/ 258619 h 372021"/>
              <a:gd name="connsiteX16" fmla="*/ 69544 w 789980"/>
              <a:gd name="connsiteY16" fmla="*/ 295564 h 372021"/>
              <a:gd name="connsiteX17" fmla="*/ 88016 w 789980"/>
              <a:gd name="connsiteY17" fmla="*/ 323273 h 372021"/>
              <a:gd name="connsiteX18" fmla="*/ 115725 w 789980"/>
              <a:gd name="connsiteY18" fmla="*/ 332510 h 372021"/>
              <a:gd name="connsiteX19" fmla="*/ 226562 w 789980"/>
              <a:gd name="connsiteY19" fmla="*/ 341746 h 372021"/>
              <a:gd name="connsiteX20" fmla="*/ 688380 w 789980"/>
              <a:gd name="connsiteY20" fmla="*/ 341746 h 372021"/>
              <a:gd name="connsiteX21" fmla="*/ 716089 w 789980"/>
              <a:gd name="connsiteY21" fmla="*/ 323273 h 372021"/>
              <a:gd name="connsiteX22" fmla="*/ 762271 w 789980"/>
              <a:gd name="connsiteY22" fmla="*/ 267855 h 372021"/>
              <a:gd name="connsiteX23" fmla="*/ 789980 w 789980"/>
              <a:gd name="connsiteY23" fmla="*/ 138546 h 372021"/>
              <a:gd name="connsiteX24" fmla="*/ 780744 w 789980"/>
              <a:gd name="connsiteY24" fmla="*/ 73891 h 372021"/>
              <a:gd name="connsiteX25" fmla="*/ 753034 w 789980"/>
              <a:gd name="connsiteY25" fmla="*/ 64655 h 372021"/>
              <a:gd name="connsiteX26" fmla="*/ 716089 w 789980"/>
              <a:gd name="connsiteY26" fmla="*/ 55419 h 372021"/>
              <a:gd name="connsiteX27" fmla="*/ 420525 w 789980"/>
              <a:gd name="connsiteY27" fmla="*/ 55419 h 37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89980" h="372021">
                <a:moveTo>
                  <a:pt x="753034" y="120073"/>
                </a:moveTo>
                <a:cubicBezTo>
                  <a:pt x="740719" y="95443"/>
                  <a:pt x="732995" y="67919"/>
                  <a:pt x="716089" y="46182"/>
                </a:cubicBezTo>
                <a:cubicBezTo>
                  <a:pt x="710112" y="38497"/>
                  <a:pt x="697741" y="39621"/>
                  <a:pt x="688380" y="36946"/>
                </a:cubicBezTo>
                <a:cubicBezTo>
                  <a:pt x="676174" y="33459"/>
                  <a:pt x="663826" y="30464"/>
                  <a:pt x="651434" y="27710"/>
                </a:cubicBezTo>
                <a:cubicBezTo>
                  <a:pt x="636109" y="24304"/>
                  <a:pt x="620578" y="21879"/>
                  <a:pt x="605253" y="18473"/>
                </a:cubicBezTo>
                <a:cubicBezTo>
                  <a:pt x="592861" y="15719"/>
                  <a:pt x="580854" y="11167"/>
                  <a:pt x="568307" y="9237"/>
                </a:cubicBezTo>
                <a:cubicBezTo>
                  <a:pt x="540752" y="4998"/>
                  <a:pt x="512889" y="3079"/>
                  <a:pt x="485180" y="0"/>
                </a:cubicBezTo>
                <a:cubicBezTo>
                  <a:pt x="426683" y="3079"/>
                  <a:pt x="367730" y="1322"/>
                  <a:pt x="309689" y="9237"/>
                </a:cubicBezTo>
                <a:cubicBezTo>
                  <a:pt x="298690" y="10737"/>
                  <a:pt x="291909" y="22746"/>
                  <a:pt x="281980" y="27710"/>
                </a:cubicBezTo>
                <a:cubicBezTo>
                  <a:pt x="267216" y="35092"/>
                  <a:pt x="231135" y="42236"/>
                  <a:pt x="217325" y="46182"/>
                </a:cubicBezTo>
                <a:cubicBezTo>
                  <a:pt x="163162" y="61657"/>
                  <a:pt x="215872" y="46908"/>
                  <a:pt x="161907" y="73891"/>
                </a:cubicBezTo>
                <a:cubicBezTo>
                  <a:pt x="153199" y="78245"/>
                  <a:pt x="142906" y="78774"/>
                  <a:pt x="134198" y="83128"/>
                </a:cubicBezTo>
                <a:cubicBezTo>
                  <a:pt x="73754" y="113350"/>
                  <a:pt x="140069" y="88450"/>
                  <a:pt x="78780" y="129310"/>
                </a:cubicBezTo>
                <a:cubicBezTo>
                  <a:pt x="70679" y="134711"/>
                  <a:pt x="60307" y="135467"/>
                  <a:pt x="51071" y="138546"/>
                </a:cubicBezTo>
                <a:cubicBezTo>
                  <a:pt x="41835" y="144704"/>
                  <a:pt x="31211" y="149170"/>
                  <a:pt x="23362" y="157019"/>
                </a:cubicBezTo>
                <a:cubicBezTo>
                  <a:pt x="-3827" y="184208"/>
                  <a:pt x="-7786" y="221057"/>
                  <a:pt x="14125" y="258619"/>
                </a:cubicBezTo>
                <a:cubicBezTo>
                  <a:pt x="25312" y="277796"/>
                  <a:pt x="69544" y="295564"/>
                  <a:pt x="69544" y="295564"/>
                </a:cubicBezTo>
                <a:cubicBezTo>
                  <a:pt x="75701" y="304800"/>
                  <a:pt x="79348" y="316338"/>
                  <a:pt x="88016" y="323273"/>
                </a:cubicBezTo>
                <a:cubicBezTo>
                  <a:pt x="95618" y="329355"/>
                  <a:pt x="106074" y="331223"/>
                  <a:pt x="115725" y="332510"/>
                </a:cubicBezTo>
                <a:cubicBezTo>
                  <a:pt x="152473" y="337410"/>
                  <a:pt x="189616" y="338667"/>
                  <a:pt x="226562" y="341746"/>
                </a:cubicBezTo>
                <a:cubicBezTo>
                  <a:pt x="388640" y="395770"/>
                  <a:pt x="288235" y="365755"/>
                  <a:pt x="688380" y="341746"/>
                </a:cubicBezTo>
                <a:cubicBezTo>
                  <a:pt x="699461" y="341081"/>
                  <a:pt x="707561" y="330380"/>
                  <a:pt x="716089" y="323273"/>
                </a:cubicBezTo>
                <a:cubicBezTo>
                  <a:pt x="742758" y="301049"/>
                  <a:pt x="744107" y="295100"/>
                  <a:pt x="762271" y="267855"/>
                </a:cubicBezTo>
                <a:cubicBezTo>
                  <a:pt x="788594" y="188889"/>
                  <a:pt x="778329" y="231759"/>
                  <a:pt x="789980" y="138546"/>
                </a:cubicBezTo>
                <a:cubicBezTo>
                  <a:pt x="786901" y="116994"/>
                  <a:pt x="790480" y="93363"/>
                  <a:pt x="780744" y="73891"/>
                </a:cubicBezTo>
                <a:cubicBezTo>
                  <a:pt x="776390" y="65183"/>
                  <a:pt x="762396" y="67330"/>
                  <a:pt x="753034" y="64655"/>
                </a:cubicBezTo>
                <a:cubicBezTo>
                  <a:pt x="740828" y="61168"/>
                  <a:pt x="728778" y="55771"/>
                  <a:pt x="716089" y="55419"/>
                </a:cubicBezTo>
                <a:cubicBezTo>
                  <a:pt x="617606" y="52683"/>
                  <a:pt x="519046" y="55419"/>
                  <a:pt x="420525" y="554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877C473-BCE3-45C2-89D4-D5FE7DC44FE4}"/>
              </a:ext>
            </a:extLst>
          </p:cNvPr>
          <p:cNvSpPr/>
          <p:nvPr/>
        </p:nvSpPr>
        <p:spPr>
          <a:xfrm>
            <a:off x="7222836" y="3957974"/>
            <a:ext cx="869613" cy="272281"/>
          </a:xfrm>
          <a:custGeom>
            <a:avLst/>
            <a:gdLst>
              <a:gd name="connsiteX0" fmla="*/ 720437 w 869613"/>
              <a:gd name="connsiteY0" fmla="*/ 4426 h 272281"/>
              <a:gd name="connsiteX1" fmla="*/ 286328 w 869613"/>
              <a:gd name="connsiteY1" fmla="*/ 13662 h 272281"/>
              <a:gd name="connsiteX2" fmla="*/ 230909 w 869613"/>
              <a:gd name="connsiteY2" fmla="*/ 32135 h 272281"/>
              <a:gd name="connsiteX3" fmla="*/ 193964 w 869613"/>
              <a:gd name="connsiteY3" fmla="*/ 41371 h 272281"/>
              <a:gd name="connsiteX4" fmla="*/ 166255 w 869613"/>
              <a:gd name="connsiteY4" fmla="*/ 59844 h 272281"/>
              <a:gd name="connsiteX5" fmla="*/ 138546 w 869613"/>
              <a:gd name="connsiteY5" fmla="*/ 69081 h 272281"/>
              <a:gd name="connsiteX6" fmla="*/ 55419 w 869613"/>
              <a:gd name="connsiteY6" fmla="*/ 115262 h 272281"/>
              <a:gd name="connsiteX7" fmla="*/ 27709 w 869613"/>
              <a:gd name="connsiteY7" fmla="*/ 133735 h 272281"/>
              <a:gd name="connsiteX8" fmla="*/ 0 w 869613"/>
              <a:gd name="connsiteY8" fmla="*/ 189153 h 272281"/>
              <a:gd name="connsiteX9" fmla="*/ 9237 w 869613"/>
              <a:gd name="connsiteY9" fmla="*/ 244571 h 272281"/>
              <a:gd name="connsiteX10" fmla="*/ 36946 w 869613"/>
              <a:gd name="connsiteY10" fmla="*/ 263044 h 272281"/>
              <a:gd name="connsiteX11" fmla="*/ 240146 w 869613"/>
              <a:gd name="connsiteY11" fmla="*/ 272281 h 272281"/>
              <a:gd name="connsiteX12" fmla="*/ 489528 w 869613"/>
              <a:gd name="connsiteY12" fmla="*/ 253808 h 272281"/>
              <a:gd name="connsiteX13" fmla="*/ 554182 w 869613"/>
              <a:gd name="connsiteY13" fmla="*/ 235335 h 272281"/>
              <a:gd name="connsiteX14" fmla="*/ 591128 w 869613"/>
              <a:gd name="connsiteY14" fmla="*/ 226099 h 272281"/>
              <a:gd name="connsiteX15" fmla="*/ 618837 w 869613"/>
              <a:gd name="connsiteY15" fmla="*/ 216862 h 272281"/>
              <a:gd name="connsiteX16" fmla="*/ 692728 w 869613"/>
              <a:gd name="connsiteY16" fmla="*/ 198390 h 272281"/>
              <a:gd name="connsiteX17" fmla="*/ 738909 w 869613"/>
              <a:gd name="connsiteY17" fmla="*/ 189153 h 272281"/>
              <a:gd name="connsiteX18" fmla="*/ 766619 w 869613"/>
              <a:gd name="connsiteY18" fmla="*/ 179917 h 272281"/>
              <a:gd name="connsiteX19" fmla="*/ 840509 w 869613"/>
              <a:gd name="connsiteY19" fmla="*/ 170681 h 272281"/>
              <a:gd name="connsiteX20" fmla="*/ 868219 w 869613"/>
              <a:gd name="connsiteY20" fmla="*/ 152208 h 272281"/>
              <a:gd name="connsiteX21" fmla="*/ 858982 w 869613"/>
              <a:gd name="connsiteY21" fmla="*/ 69081 h 272281"/>
              <a:gd name="connsiteX22" fmla="*/ 849746 w 869613"/>
              <a:gd name="connsiteY22" fmla="*/ 41371 h 272281"/>
              <a:gd name="connsiteX23" fmla="*/ 822037 w 869613"/>
              <a:gd name="connsiteY23" fmla="*/ 22899 h 272281"/>
              <a:gd name="connsiteX24" fmla="*/ 683491 w 869613"/>
              <a:gd name="connsiteY24" fmla="*/ 13662 h 272281"/>
              <a:gd name="connsiteX25" fmla="*/ 517237 w 869613"/>
              <a:gd name="connsiteY25" fmla="*/ 4426 h 27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9613" h="272281">
                <a:moveTo>
                  <a:pt x="720437" y="4426"/>
                </a:moveTo>
                <a:cubicBezTo>
                  <a:pt x="575734" y="7505"/>
                  <a:pt x="430832" y="5483"/>
                  <a:pt x="286328" y="13662"/>
                </a:cubicBezTo>
                <a:cubicBezTo>
                  <a:pt x="266887" y="14762"/>
                  <a:pt x="249800" y="27412"/>
                  <a:pt x="230909" y="32135"/>
                </a:cubicBezTo>
                <a:lnTo>
                  <a:pt x="193964" y="41371"/>
                </a:lnTo>
                <a:cubicBezTo>
                  <a:pt x="184728" y="47529"/>
                  <a:pt x="176184" y="54879"/>
                  <a:pt x="166255" y="59844"/>
                </a:cubicBezTo>
                <a:cubicBezTo>
                  <a:pt x="157547" y="64198"/>
                  <a:pt x="147057" y="64353"/>
                  <a:pt x="138546" y="69081"/>
                </a:cubicBezTo>
                <a:cubicBezTo>
                  <a:pt x="43273" y="122011"/>
                  <a:pt x="118115" y="94364"/>
                  <a:pt x="55419" y="115262"/>
                </a:cubicBezTo>
                <a:cubicBezTo>
                  <a:pt x="46182" y="121420"/>
                  <a:pt x="35559" y="125885"/>
                  <a:pt x="27709" y="133735"/>
                </a:cubicBezTo>
                <a:cubicBezTo>
                  <a:pt x="9806" y="151638"/>
                  <a:pt x="7512" y="166619"/>
                  <a:pt x="0" y="189153"/>
                </a:cubicBezTo>
                <a:cubicBezTo>
                  <a:pt x="3079" y="207626"/>
                  <a:pt x="862" y="227821"/>
                  <a:pt x="9237" y="244571"/>
                </a:cubicBezTo>
                <a:cubicBezTo>
                  <a:pt x="14201" y="254500"/>
                  <a:pt x="25924" y="261721"/>
                  <a:pt x="36946" y="263044"/>
                </a:cubicBezTo>
                <a:cubicBezTo>
                  <a:pt x="104266" y="271123"/>
                  <a:pt x="172413" y="269202"/>
                  <a:pt x="240146" y="272281"/>
                </a:cubicBezTo>
                <a:cubicBezTo>
                  <a:pt x="362613" y="266449"/>
                  <a:pt x="396360" y="272442"/>
                  <a:pt x="489528" y="253808"/>
                </a:cubicBezTo>
                <a:cubicBezTo>
                  <a:pt x="537643" y="244185"/>
                  <a:pt x="513108" y="247070"/>
                  <a:pt x="554182" y="235335"/>
                </a:cubicBezTo>
                <a:cubicBezTo>
                  <a:pt x="566388" y="231848"/>
                  <a:pt x="578922" y="229586"/>
                  <a:pt x="591128" y="226099"/>
                </a:cubicBezTo>
                <a:cubicBezTo>
                  <a:pt x="600489" y="223424"/>
                  <a:pt x="609444" y="219424"/>
                  <a:pt x="618837" y="216862"/>
                </a:cubicBezTo>
                <a:cubicBezTo>
                  <a:pt x="643331" y="210182"/>
                  <a:pt x="667833" y="203369"/>
                  <a:pt x="692728" y="198390"/>
                </a:cubicBezTo>
                <a:cubicBezTo>
                  <a:pt x="708122" y="195311"/>
                  <a:pt x="723679" y="192961"/>
                  <a:pt x="738909" y="189153"/>
                </a:cubicBezTo>
                <a:cubicBezTo>
                  <a:pt x="748355" y="186792"/>
                  <a:pt x="757040" y="181659"/>
                  <a:pt x="766619" y="179917"/>
                </a:cubicBezTo>
                <a:cubicBezTo>
                  <a:pt x="791040" y="175477"/>
                  <a:pt x="815879" y="173760"/>
                  <a:pt x="840509" y="170681"/>
                </a:cubicBezTo>
                <a:cubicBezTo>
                  <a:pt x="849746" y="164523"/>
                  <a:pt x="866233" y="163130"/>
                  <a:pt x="868219" y="152208"/>
                </a:cubicBezTo>
                <a:cubicBezTo>
                  <a:pt x="873206" y="124778"/>
                  <a:pt x="863565" y="96581"/>
                  <a:pt x="858982" y="69081"/>
                </a:cubicBezTo>
                <a:cubicBezTo>
                  <a:pt x="857381" y="59477"/>
                  <a:pt x="855828" y="48974"/>
                  <a:pt x="849746" y="41371"/>
                </a:cubicBezTo>
                <a:cubicBezTo>
                  <a:pt x="842812" y="32703"/>
                  <a:pt x="832987" y="24724"/>
                  <a:pt x="822037" y="22899"/>
                </a:cubicBezTo>
                <a:cubicBezTo>
                  <a:pt x="776382" y="15290"/>
                  <a:pt x="729673" y="16741"/>
                  <a:pt x="683491" y="13662"/>
                </a:cubicBezTo>
                <a:cubicBezTo>
                  <a:pt x="611970" y="-10177"/>
                  <a:pt x="665518" y="4426"/>
                  <a:pt x="517237" y="442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4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E9EE-D26A-4D2A-A5E2-1F6DBA30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37" y="281998"/>
            <a:ext cx="10515600" cy="536363"/>
          </a:xfrm>
        </p:spPr>
        <p:txBody>
          <a:bodyPr>
            <a:normAutofit fontScale="90000"/>
          </a:bodyPr>
          <a:lstStyle/>
          <a:p>
            <a:r>
              <a:rPr lang="en-US" altLang="ko-KR" sz="4000" dirty="0" err="1"/>
              <a:t>doGet</a:t>
            </a:r>
            <a:r>
              <a:rPr lang="en-US" altLang="ko-KR" sz="4000" dirty="0"/>
              <a:t>()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D76E9-9E40-4FCD-8948-8063EEDC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655"/>
            <a:ext cx="12192000" cy="577734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FCEB5CB-EC50-45FE-B0D9-62949303CA3C}"/>
              </a:ext>
            </a:extLst>
          </p:cNvPr>
          <p:cNvCxnSpPr/>
          <p:nvPr/>
        </p:nvCxnSpPr>
        <p:spPr>
          <a:xfrm>
            <a:off x="249382" y="1533237"/>
            <a:ext cx="50707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9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07CEA-A1B7-432D-8363-06377B3D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89"/>
            <a:ext cx="10515600" cy="660111"/>
          </a:xfrm>
        </p:spPr>
        <p:txBody>
          <a:bodyPr>
            <a:normAutofit fontScale="90000"/>
          </a:bodyPr>
          <a:lstStyle/>
          <a:p>
            <a:r>
              <a:rPr lang="en-US" altLang="ko-KR" sz="4000" dirty="0" err="1"/>
              <a:t>doGet</a:t>
            </a:r>
            <a:r>
              <a:rPr lang="en-US" altLang="ko-KR" sz="4000" dirty="0"/>
              <a:t>()2</a:t>
            </a:r>
            <a:r>
              <a:rPr lang="ko-KR" altLang="en-US" sz="4000" dirty="0"/>
              <a:t> </a:t>
            </a:r>
            <a:r>
              <a:rPr lang="ko-KR" altLang="en-US" sz="5400" dirty="0"/>
              <a:t> </a:t>
            </a:r>
            <a:br>
              <a:rPr lang="ko-KR" altLang="en-US" sz="5400" dirty="0"/>
            </a:b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D89F0-E989-4F83-9CAC-22079521A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564"/>
            <a:ext cx="12192000" cy="6054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D970C1-6FD3-42CE-AC0A-149614BCBF1C}"/>
              </a:ext>
            </a:extLst>
          </p:cNvPr>
          <p:cNvSpPr txBox="1"/>
          <p:nvPr/>
        </p:nvSpPr>
        <p:spPr>
          <a:xfrm>
            <a:off x="6096000" y="2274599"/>
            <a:ext cx="265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컨텐츠에 타입을 </a:t>
            </a:r>
            <a:r>
              <a:rPr lang="en-US" altLang="ko-KR" sz="1200" dirty="0" err="1"/>
              <a:t>HTml</a:t>
            </a:r>
            <a:r>
              <a:rPr lang="ko-KR" altLang="en-US" sz="1200" dirty="0"/>
              <a:t>로 하고 한글로 출력을 해주겠다 라는 의미 </a:t>
            </a:r>
          </a:p>
        </p:txBody>
      </p:sp>
    </p:spTree>
    <p:extLst>
      <p:ext uri="{BB962C8B-B14F-4D97-AF65-F5344CB8AC3E}">
        <p14:creationId xmlns:p14="http://schemas.microsoft.com/office/powerpoint/2010/main" val="115983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DB232-B6F3-460A-826E-2DF578EE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89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doGet</a:t>
            </a:r>
            <a:r>
              <a:rPr lang="en-US" altLang="ko-KR" sz="4000" dirty="0"/>
              <a:t>()3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8051A-64C1-4193-94CF-F03B249F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473"/>
            <a:ext cx="12170195" cy="58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1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DB232-B6F3-460A-826E-2DF578EE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140855"/>
            <a:ext cx="10515600" cy="80789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doGet</a:t>
            </a:r>
            <a:r>
              <a:rPr lang="en-US" altLang="ko-KR" sz="4000" dirty="0"/>
              <a:t>() </a:t>
            </a:r>
            <a:r>
              <a:rPr lang="ko-KR" altLang="en-US" sz="4000" dirty="0"/>
              <a:t>출력해보기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6C689-9E22-48F8-90A9-DACDB3BD5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748"/>
            <a:ext cx="12192000" cy="59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24B18-C724-4742-8AC7-1562A734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doPost</a:t>
            </a:r>
            <a:r>
              <a:rPr lang="en-US" altLang="ko-KR" sz="4000" dirty="0"/>
              <a:t>()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F4F55-4913-489D-A4E0-DA69B7FF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075"/>
            <a:ext cx="12192000" cy="572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A306D-79D2-4974-89F1-9D877164BC7A}"/>
              </a:ext>
            </a:extLst>
          </p:cNvPr>
          <p:cNvSpPr txBox="1"/>
          <p:nvPr/>
        </p:nvSpPr>
        <p:spPr>
          <a:xfrm>
            <a:off x="3186545" y="3325091"/>
            <a:ext cx="212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메소드가 </a:t>
            </a:r>
            <a:r>
              <a:rPr lang="en-US" altLang="ko-KR" dirty="0"/>
              <a:t>post</a:t>
            </a:r>
            <a:r>
              <a:rPr lang="ko-KR" altLang="en-US" dirty="0" err="1"/>
              <a:t>일때</a:t>
            </a:r>
            <a:r>
              <a:rPr lang="ko-KR" altLang="en-US" dirty="0"/>
              <a:t> 호출이 된다</a:t>
            </a:r>
          </a:p>
        </p:txBody>
      </p:sp>
    </p:spTree>
    <p:extLst>
      <p:ext uri="{BB962C8B-B14F-4D97-AF65-F5344CB8AC3E}">
        <p14:creationId xmlns:p14="http://schemas.microsoft.com/office/powerpoint/2010/main" val="3077382176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물방울</Template>
  <TotalTime>59</TotalTime>
  <Words>102</Words>
  <Application>Microsoft Office PowerPoint</Application>
  <PresentationFormat>와이드스크린</PresentationFormat>
  <Paragraphs>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Tw Cen MT</vt:lpstr>
      <vt:lpstr>물방울</vt:lpstr>
      <vt:lpstr>PowerPoint 프레젠테이션</vt:lpstr>
      <vt:lpstr>PowerPoint 프레젠테이션</vt:lpstr>
      <vt:lpstr>PowerPoint 프레젠테이션</vt:lpstr>
      <vt:lpstr>프로젝트 만들기 3 </vt:lpstr>
      <vt:lpstr>doGet()</vt:lpstr>
      <vt:lpstr>doGet()2   </vt:lpstr>
      <vt:lpstr>doGet()3</vt:lpstr>
      <vt:lpstr>doGet() 출력해보기 </vt:lpstr>
      <vt:lpstr>doPost()</vt:lpstr>
      <vt:lpstr>doPost() 출력해보기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kkh</dc:creator>
  <cp:lastModifiedBy>kkh</cp:lastModifiedBy>
  <cp:revision>5</cp:revision>
  <dcterms:created xsi:type="dcterms:W3CDTF">2020-07-15T23:45:33Z</dcterms:created>
  <dcterms:modified xsi:type="dcterms:W3CDTF">2020-07-16T00:44:52Z</dcterms:modified>
</cp:coreProperties>
</file>